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>
        <p:scale>
          <a:sx n="100" d="100"/>
          <a:sy n="100" d="100"/>
        </p:scale>
        <p:origin x="10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8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9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C6E7-9B0E-E040-8D66-9CA563E7D5F9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74D4-2ECF-D244-87DE-B1DD2CCB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IETF 99 Hackathon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8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&amp; Innovation (No Standards!)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Experimentation with Opportunistic TTL refresh of DNS records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Stubby packaging, GUI development and documentation.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344101"/>
            <a:ext cx="3727450" cy="28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(</a:t>
            </a:r>
            <a:r>
              <a:rPr lang="en-US" i="1" dirty="0" smtClean="0">
                <a:solidFill>
                  <a:schemeClr val="accent1"/>
                </a:solidFill>
              </a:rPr>
              <a:t>new to IETF &amp; hackathon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Stéphane</a:t>
            </a:r>
            <a:r>
              <a:rPr lang="en-US" dirty="0" smtClean="0"/>
              <a:t> </a:t>
            </a:r>
            <a:r>
              <a:rPr lang="en-US" dirty="0" err="1" smtClean="0"/>
              <a:t>Bortzmeyer</a:t>
            </a:r>
            <a:endParaRPr lang="en-US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Tariq </a:t>
            </a:r>
            <a:r>
              <a:rPr lang="en-US" i="1" dirty="0" err="1" smtClean="0">
                <a:solidFill>
                  <a:schemeClr val="accent1"/>
                </a:solidFill>
              </a:rPr>
              <a:t>Damra</a:t>
            </a:r>
            <a:endParaRPr lang="en-US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/>
              <a:t>Sara Dickinson</a:t>
            </a:r>
          </a:p>
          <a:p>
            <a:pPr marL="0" indent="0">
              <a:buNone/>
            </a:pPr>
            <a:r>
              <a:rPr lang="en-US" dirty="0" smtClean="0"/>
              <a:t>John Dickinson</a:t>
            </a:r>
          </a:p>
          <a:p>
            <a:pPr marL="0" indent="0">
              <a:buNone/>
            </a:pPr>
            <a:r>
              <a:rPr lang="en-US" dirty="0" smtClean="0"/>
              <a:t>Ralph Dolmans</a:t>
            </a:r>
          </a:p>
          <a:p>
            <a:pPr marL="0" indent="0">
              <a:buNone/>
            </a:pPr>
            <a:r>
              <a:rPr lang="en-US" dirty="0" smtClean="0"/>
              <a:t>Jim Hague</a:t>
            </a:r>
          </a:p>
          <a:p>
            <a:pPr marL="0" indent="0">
              <a:buNone/>
            </a:pPr>
            <a:r>
              <a:rPr lang="en-US" dirty="0" smtClean="0"/>
              <a:t>Paul Hoffman </a:t>
            </a:r>
          </a:p>
          <a:p>
            <a:pPr marL="0" indent="0">
              <a:buNone/>
            </a:pPr>
            <a:r>
              <a:rPr lang="en-US" dirty="0" smtClean="0"/>
              <a:t>Shuman </a:t>
            </a:r>
            <a:r>
              <a:rPr lang="en-US" dirty="0" err="1" smtClean="0"/>
              <a:t>Huque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Shane Kerr</a:t>
            </a:r>
            <a:endParaRPr lang="en-US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err="1" smtClean="0">
                <a:solidFill>
                  <a:schemeClr val="accent1"/>
                </a:solidFill>
              </a:rPr>
              <a:t>Matti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err="1" smtClean="0">
                <a:solidFill>
                  <a:schemeClr val="accent1"/>
                </a:solidFill>
              </a:rPr>
              <a:t>Klock</a:t>
            </a:r>
            <a:endParaRPr lang="en-US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/>
              <a:t>Dave Lawrence</a:t>
            </a:r>
          </a:p>
          <a:p>
            <a:pPr marL="0" indent="0">
              <a:buNone/>
            </a:pPr>
            <a:r>
              <a:rPr lang="en-US" dirty="0" smtClean="0"/>
              <a:t>Benno Overeinder</a:t>
            </a:r>
          </a:p>
          <a:p>
            <a:pPr marL="0" indent="0">
              <a:buNone/>
            </a:pPr>
            <a:r>
              <a:rPr lang="en-US" dirty="0" smtClean="0"/>
              <a:t>Melinda Shore</a:t>
            </a:r>
          </a:p>
          <a:p>
            <a:pPr marL="0" indent="0">
              <a:buNone/>
            </a:pPr>
            <a:r>
              <a:rPr lang="en-US" dirty="0" smtClean="0"/>
              <a:t>Petr </a:t>
            </a:r>
            <a:r>
              <a:rPr lang="en-US" dirty="0" err="1" smtClean="0"/>
              <a:t>Špaček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Ondřej</a:t>
            </a:r>
            <a:r>
              <a:rPr lang="en-US" dirty="0" smtClean="0"/>
              <a:t> </a:t>
            </a:r>
            <a:r>
              <a:rPr lang="en-US" dirty="0" err="1" smtClean="0"/>
              <a:t>Surý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Willem </a:t>
            </a:r>
            <a:r>
              <a:rPr lang="en-US" dirty="0" err="1" smtClean="0"/>
              <a:t>Toorop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Jan </a:t>
            </a:r>
            <a:r>
              <a:rPr lang="en-US" dirty="0" err="1" smtClean="0"/>
              <a:t>Včelák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Lars </a:t>
            </a:r>
            <a:r>
              <a:rPr lang="en-US" i="1" dirty="0" err="1" smtClean="0">
                <a:solidFill>
                  <a:schemeClr val="accent1"/>
                </a:solidFill>
              </a:rPr>
              <a:t>Wegmann</a:t>
            </a:r>
            <a:endParaRPr lang="en-US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7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39" y="1690688"/>
            <a:ext cx="7097122" cy="4722812"/>
          </a:xfrm>
        </p:spPr>
      </p:pic>
    </p:spTree>
    <p:extLst>
      <p:ext uri="{BB962C8B-B14F-4D97-AF65-F5344CB8AC3E}">
        <p14:creationId xmlns:p14="http://schemas.microsoft.com/office/powerpoint/2010/main" val="54764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on Drafts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New Ed25519 elliptic curve support in Knot Resolver [RFC 8032]</a:t>
            </a:r>
          </a:p>
          <a:p>
            <a:r>
              <a:rPr lang="en-US" dirty="0" smtClean="0"/>
              <a:t>DNS multiple QTYPEs prototype implementation in BIND [draft-bellis-</a:t>
            </a:r>
            <a:r>
              <a:rPr lang="en-US" dirty="0" err="1" smtClean="0"/>
              <a:t>dnsext</a:t>
            </a:r>
            <a:r>
              <a:rPr lang="en-US" dirty="0" smtClean="0"/>
              <a:t>-multi-</a:t>
            </a:r>
            <a:r>
              <a:rPr lang="en-US" dirty="0" err="1" smtClean="0"/>
              <a:t>qtypes</a:t>
            </a:r>
            <a:r>
              <a:rPr lang="en-US" dirty="0" smtClean="0"/>
              <a:t>]</a:t>
            </a:r>
          </a:p>
          <a:p>
            <a:r>
              <a:rPr lang="en-US" dirty="0" smtClean="0"/>
              <a:t>TCP Fast Open in Knot Resolver [RFC 7413]</a:t>
            </a:r>
          </a:p>
          <a:p>
            <a:r>
              <a:rPr lang="en-US" dirty="0" smtClean="0"/>
              <a:t>DNSSEC chain TLS extension in </a:t>
            </a:r>
            <a:r>
              <a:rPr lang="en-US" dirty="0" err="1" smtClean="0"/>
              <a:t>getdns</a:t>
            </a:r>
            <a:r>
              <a:rPr lang="en-US" dirty="0" smtClean="0"/>
              <a:t> and Unbound [draft-</a:t>
            </a:r>
            <a:r>
              <a:rPr lang="en-US" dirty="0" err="1" smtClean="0"/>
              <a:t>ietf</a:t>
            </a:r>
            <a:r>
              <a:rPr lang="en-US" dirty="0" smtClean="0"/>
              <a:t>-</a:t>
            </a:r>
            <a:r>
              <a:rPr lang="en-US" dirty="0" err="1" smtClean="0"/>
              <a:t>tls</a:t>
            </a:r>
            <a:r>
              <a:rPr lang="en-US" dirty="0" smtClean="0"/>
              <a:t>-</a:t>
            </a:r>
            <a:r>
              <a:rPr lang="en-US" dirty="0" err="1" smtClean="0"/>
              <a:t>dnssec</a:t>
            </a:r>
            <a:r>
              <a:rPr lang="en-US" dirty="0" smtClean="0"/>
              <a:t>-chain-extension]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on the C-DNS capture format [draft-</a:t>
            </a:r>
            <a:r>
              <a:rPr lang="en-US" dirty="0" err="1" smtClean="0"/>
              <a:t>ietf</a:t>
            </a:r>
            <a:r>
              <a:rPr lang="en-US" dirty="0" smtClean="0"/>
              <a:t>-</a:t>
            </a:r>
            <a:r>
              <a:rPr lang="en-US" dirty="0" err="1" smtClean="0"/>
              <a:t>dnsop</a:t>
            </a:r>
            <a:r>
              <a:rPr lang="en-US" dirty="0" smtClean="0"/>
              <a:t>-</a:t>
            </a:r>
            <a:r>
              <a:rPr lang="en-US" dirty="0" err="1" smtClean="0"/>
              <a:t>dns</a:t>
            </a:r>
            <a:r>
              <a:rPr lang="en-US" dirty="0" smtClean="0"/>
              <a:t>-capture-format]</a:t>
            </a:r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78671"/>
            <a:ext cx="5181600" cy="3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KSK Roll-over (October 11</a:t>
            </a:r>
            <a:r>
              <a:rPr lang="en-US" baseline="30000" dirty="0" smtClean="0"/>
              <a:t>th</a:t>
            </a:r>
            <a:r>
              <a:rPr lang="en-US" dirty="0" smtClean="0"/>
              <a:t>, 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DNS testing tool Deckard</a:t>
            </a:r>
          </a:p>
          <a:p>
            <a:r>
              <a:rPr lang="en-US" dirty="0" smtClean="0"/>
              <a:t>Extending test set for Automated Updates for DNSSEC Trust Anchors [RFC 5011]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for Knot Resolver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for Unbound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Root KSK roll-over timeline</a:t>
            </a:r>
          </a:p>
          <a:p>
            <a:pPr lvl="1"/>
            <a:r>
              <a:rPr lang="en-US" dirty="0" smtClean="0"/>
              <a:t>July 11</a:t>
            </a:r>
            <a:r>
              <a:rPr lang="en-US" baseline="30000" dirty="0" smtClean="0"/>
              <a:t>th</a:t>
            </a:r>
            <a:r>
              <a:rPr lang="en-US" dirty="0" smtClean="0"/>
              <a:t>: publication of new KSK</a:t>
            </a:r>
          </a:p>
          <a:p>
            <a:pPr lvl="1"/>
            <a:r>
              <a:rPr lang="en-US" dirty="0" smtClean="0"/>
              <a:t>October 11</a:t>
            </a:r>
            <a:r>
              <a:rPr lang="en-US" baseline="30000" dirty="0" smtClean="0"/>
              <a:t>th</a:t>
            </a:r>
            <a:r>
              <a:rPr lang="en-US" dirty="0" smtClean="0"/>
              <a:t>: new KSK is used to sign the root zone</a:t>
            </a:r>
          </a:p>
          <a:p>
            <a:pPr lvl="1"/>
            <a:r>
              <a:rPr lang="en-US" dirty="0" smtClean="0"/>
              <a:t>January 11</a:t>
            </a:r>
            <a:r>
              <a:rPr lang="en-US" baseline="30000" dirty="0" smtClean="0"/>
              <a:t>th</a:t>
            </a:r>
            <a:r>
              <a:rPr lang="en-US" dirty="0" smtClean="0"/>
              <a:t>: revocation of old KSK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907631"/>
            <a:ext cx="5245100" cy="2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0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980740" y="-281843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Since DANE, DNSSEC not just for </a:t>
            </a:r>
          </a:p>
        </p:txBody>
      </p:sp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3352399" y="599285"/>
            <a:ext cx="4687808" cy="312379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3124116" y="3723075"/>
            <a:ext cx="4931114" cy="5659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DNS Operators</a:t>
            </a:r>
          </a:p>
        </p:txBody>
      </p:sp>
    </p:spTree>
    <p:extLst>
      <p:ext uri="{BB962C8B-B14F-4D97-AF65-F5344CB8AC3E}">
        <p14:creationId xmlns:p14="http://schemas.microsoft.com/office/powerpoint/2010/main" val="9456665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980740" y="-281843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Since DANE, DNSSEC not just for </a:t>
            </a:r>
          </a:p>
        </p:txBody>
      </p:sp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3352399" y="599285"/>
            <a:ext cx="4687808" cy="312379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/>
          <a:stretch/>
        </p:blipFill>
        <p:spPr>
          <a:xfrm>
            <a:off x="8445499" y="3592441"/>
            <a:ext cx="2026463" cy="3040837"/>
          </a:xfrm>
          <a:prstGeom prst="rect">
            <a:avLst/>
          </a:prstGeom>
          <a:ln>
            <a:noFill/>
          </a:ln>
        </p:spPr>
      </p:pic>
      <p:sp>
        <p:nvSpPr>
          <p:cNvPr id="47" name="TextShape 2"/>
          <p:cNvSpPr txBox="1"/>
          <p:nvPr/>
        </p:nvSpPr>
        <p:spPr>
          <a:xfrm>
            <a:off x="3124116" y="3723075"/>
            <a:ext cx="4931114" cy="5659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DNS Operators</a:t>
            </a:r>
          </a:p>
        </p:txBody>
      </p:sp>
      <p:sp>
        <p:nvSpPr>
          <p:cNvPr id="48" name="TextShape 3"/>
          <p:cNvSpPr txBox="1"/>
          <p:nvPr/>
        </p:nvSpPr>
        <p:spPr>
          <a:xfrm>
            <a:off x="8414474" y="1134885"/>
            <a:ext cx="2079696" cy="22616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 also</a:t>
            </a:r>
          </a:p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sz="1633"/>
              <a:t/>
            </a:r>
            <a:br>
              <a:rPr sz="1633"/>
            </a:br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end-users</a:t>
            </a:r>
          </a:p>
        </p:txBody>
      </p:sp>
    </p:spTree>
    <p:extLst>
      <p:ext uri="{BB962C8B-B14F-4D97-AF65-F5344CB8AC3E}">
        <p14:creationId xmlns:p14="http://schemas.microsoft.com/office/powerpoint/2010/main" val="2909150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980740" y="-281843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Since DANE, DNSSEC not just for </a:t>
            </a:r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784789" y="3004587"/>
            <a:ext cx="4142083" cy="4142083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 rot="1620000">
            <a:off x="-1106799" y="3659391"/>
            <a:ext cx="8358302" cy="500296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Network Working Group                                         M. StJohns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Request for Comments: </a:t>
            </a:r>
            <a:r>
              <a:rPr lang="en-GB" sz="1452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5011</a:t>
            </a:r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                           Independent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Category: Standards Track                                 September 2007</a:t>
            </a:r>
            <a:r>
              <a:rPr sz="1633"/>
              <a:t/>
            </a:r>
            <a:br>
              <a:rPr sz="1633"/>
            </a:br>
            <a:r>
              <a:rPr sz="1633"/>
              <a:t/>
            </a:r>
            <a:br>
              <a:rPr sz="1633"/>
            </a:b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     Automated Updates of DNS Security (DNSSEC) Trust Anchors</a:t>
            </a:r>
            <a:r>
              <a:rPr sz="1633"/>
              <a:t/>
            </a:r>
            <a:br>
              <a:rPr sz="1633"/>
            </a:b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Status of This Memo</a:t>
            </a:r>
            <a:r>
              <a:rPr sz="1633"/>
              <a:t/>
            </a:r>
            <a:br>
              <a:rPr sz="1633"/>
            </a:b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This document specifies an Internet standards track protocol for the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Internet community, and requests discussion and suggestions for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improvements.  Please refer to the current edition of the "Internet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Official Protocol Standards" (STD 1) for the standardization state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and status of this protocol.  Distribution of this memo is unlimited.</a:t>
            </a:r>
            <a:r>
              <a:rPr sz="1633"/>
              <a:t/>
            </a:r>
            <a:br>
              <a:rPr sz="1633"/>
            </a:b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Abstract</a:t>
            </a:r>
            <a:r>
              <a:rPr sz="1633"/>
              <a:t/>
            </a:r>
            <a:br>
              <a:rPr sz="1633"/>
            </a:b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This document describes a means for automated, authenticated, and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authorized updating of DNSSEC "trust anchors".  The method provides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protection against N-1 key compromises of N keys in the trust point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key set.  Based on the trust established by the presence of a current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anchor, other anchors may be added at the same place in the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45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  hierarchy, and, ultimately, supplant the existing anchor(s).</a:t>
            </a:r>
            <a:endParaRPr lang="en-GB" sz="145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3"/>
          <a:stretch/>
        </p:blipFill>
        <p:spPr>
          <a:xfrm>
            <a:off x="3352399" y="599285"/>
            <a:ext cx="4687808" cy="3123790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/>
          <p:nvPr/>
        </p:nvPicPr>
        <p:blipFill>
          <a:blip r:embed="rId4"/>
          <a:stretch/>
        </p:blipFill>
        <p:spPr>
          <a:xfrm>
            <a:off x="8445499" y="3592441"/>
            <a:ext cx="2026463" cy="3040837"/>
          </a:xfrm>
          <a:prstGeom prst="rect">
            <a:avLst/>
          </a:prstGeom>
          <a:ln>
            <a:noFill/>
          </a:ln>
        </p:spPr>
      </p:pic>
      <p:sp>
        <p:nvSpPr>
          <p:cNvPr id="54" name="TextShape 3"/>
          <p:cNvSpPr txBox="1"/>
          <p:nvPr/>
        </p:nvSpPr>
        <p:spPr>
          <a:xfrm>
            <a:off x="3124116" y="3723075"/>
            <a:ext cx="4931114" cy="5659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DNS Operators</a:t>
            </a:r>
          </a:p>
        </p:txBody>
      </p:sp>
      <p:sp>
        <p:nvSpPr>
          <p:cNvPr id="55" name="TextShape 4"/>
          <p:cNvSpPr txBox="1"/>
          <p:nvPr/>
        </p:nvSpPr>
        <p:spPr>
          <a:xfrm>
            <a:off x="8414474" y="1134885"/>
            <a:ext cx="2079696" cy="22616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 also</a:t>
            </a:r>
          </a:p>
          <a:p>
            <a:pPr algn="ctr"/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sz="1633"/>
              <a:t/>
            </a:r>
            <a:br>
              <a:rPr sz="1633"/>
            </a:br>
            <a:r>
              <a:rPr lang="en-GB" sz="399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end-users</a:t>
            </a:r>
          </a:p>
        </p:txBody>
      </p:sp>
    </p:spTree>
    <p:extLst>
      <p:ext uri="{BB962C8B-B14F-4D97-AF65-F5344CB8AC3E}">
        <p14:creationId xmlns:p14="http://schemas.microsoft.com/office/powerpoint/2010/main" val="17368009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2"/>
          <a:stretch/>
        </p:blipFill>
        <p:spPr>
          <a:xfrm>
            <a:off x="1284251" y="1730376"/>
            <a:ext cx="1903449" cy="608933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Hack: </a:t>
            </a:r>
            <a:r>
              <a:rPr lang="en-GB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adley Hand"/>
              </a:rPr>
              <a:t>Zero configuration DNSSEC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adley Hand"/>
              </a:rPr>
              <a:t>for end-user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891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903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delivers DNSSEC to home cooks</a:t>
            </a:r>
            <a:r>
              <a:rPr lang="en-GB" sz="1633" dirty="0"/>
              <a:t> </a:t>
            </a:r>
            <a:r>
              <a:rPr lang="en-GB" sz="2903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(i.e. end-user apps)</a:t>
            </a:r>
          </a:p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903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Anticipate not running as a stable process</a:t>
            </a:r>
          </a:p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903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Anticipate other “malicious” end-user apps</a:t>
            </a:r>
            <a:r>
              <a:rPr lang="en-GB" sz="1633" dirty="0" smtClean="0"/>
              <a:t/>
            </a:r>
            <a:br>
              <a:rPr lang="en-GB" sz="1633" dirty="0" smtClean="0"/>
            </a:br>
            <a:r>
              <a:rPr lang="en-GB" sz="1633" dirty="0" smtClean="0"/>
              <a:t/>
            </a:r>
            <a:br>
              <a:rPr lang="en-GB" sz="1633" dirty="0" smtClean="0"/>
            </a:br>
            <a:r>
              <a:rPr lang="en-GB" sz="362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adley Hand"/>
              </a:rPr>
              <a:t>How?</a:t>
            </a:r>
            <a:endParaRPr lang="en-GB" sz="3629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903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download TA from ICANN </a:t>
            </a:r>
            <a:r>
              <a:rPr lang="en-GB" sz="2903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the fly when needed</a:t>
            </a:r>
            <a:endParaRPr lang="en-GB" sz="2903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910" indent="-293933">
              <a:spcBef>
                <a:spcPts val="128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903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Minimize # downloads, by: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54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Storing DNSKEY too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54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Retry download only on newly seen Key 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988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234</Words>
  <Application>Microsoft Macintosh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Bradley Hand</vt:lpstr>
      <vt:lpstr>Calibri</vt:lpstr>
      <vt:lpstr>Calibri Light</vt:lpstr>
      <vt:lpstr>Courier New</vt:lpstr>
      <vt:lpstr>Symbol</vt:lpstr>
      <vt:lpstr>Wingdings</vt:lpstr>
      <vt:lpstr>Office Theme</vt:lpstr>
      <vt:lpstr>DNS Team</vt:lpstr>
      <vt:lpstr>Participants (new to IETF &amp; hackathon)</vt:lpstr>
      <vt:lpstr>Education</vt:lpstr>
      <vt:lpstr>Work on Drafts and Standards</vt:lpstr>
      <vt:lpstr>Root KSK Roll-over (October 11th, 2017)</vt:lpstr>
      <vt:lpstr>PowerPoint Presentation</vt:lpstr>
      <vt:lpstr>PowerPoint Presentation</vt:lpstr>
      <vt:lpstr>PowerPoint Presentation</vt:lpstr>
      <vt:lpstr>Hack: Zero configuration DNSSEC for end-user applications</vt:lpstr>
      <vt:lpstr>Research &amp; Innovation (No Standards!)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Team</dc:title>
  <dc:creator>Benno Overeinder</dc:creator>
  <cp:lastModifiedBy>Benno Overeinder</cp:lastModifiedBy>
  <cp:revision>18</cp:revision>
  <dcterms:created xsi:type="dcterms:W3CDTF">2017-07-16T07:21:09Z</dcterms:created>
  <dcterms:modified xsi:type="dcterms:W3CDTF">2017-07-16T11:55:47Z</dcterms:modified>
</cp:coreProperties>
</file>